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9" r:id="rId3"/>
    <p:sldId id="280" r:id="rId4"/>
    <p:sldId id="278" r:id="rId5"/>
    <p:sldId id="295" r:id="rId6"/>
    <p:sldId id="283" r:id="rId7"/>
    <p:sldId id="287" r:id="rId8"/>
    <p:sldId id="297" r:id="rId9"/>
    <p:sldId id="294" r:id="rId10"/>
    <p:sldId id="277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678" autoAdjust="0"/>
    <p:restoredTop sz="94714" autoAdjust="0"/>
  </p:normalViewPr>
  <p:slideViewPr>
    <p:cSldViewPr>
      <p:cViewPr varScale="1">
        <p:scale>
          <a:sx n="108" d="100"/>
          <a:sy n="108" d="100"/>
        </p:scale>
        <p:origin x="-188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14480" y="2071678"/>
            <a:ext cx="5929354" cy="1928826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8728" y="4572008"/>
            <a:ext cx="6400800" cy="157163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85725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785927"/>
            <a:ext cx="8229600" cy="421484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785795"/>
            <a:ext cx="2057400" cy="521497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785795"/>
            <a:ext cx="6019800" cy="521497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714356"/>
            <a:ext cx="8229600" cy="10001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57365"/>
            <a:ext cx="8229600" cy="41434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85725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23876" y="1714488"/>
            <a:ext cx="4043362" cy="42576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14876" y="1714488"/>
            <a:ext cx="4043362" cy="42576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77472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3362" cy="38258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4950" cy="38258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714356"/>
            <a:ext cx="8229600" cy="100012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857232"/>
            <a:ext cx="3010186" cy="10035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868" y="860620"/>
            <a:ext cx="5114932" cy="50546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5328" y="1864140"/>
            <a:ext cx="3010186" cy="40510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714355"/>
            <a:ext cx="5486400" cy="4013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noProof="0" dirty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dirty="0" smtClean="0"/>
              <a:t>Образец текста</a:t>
            </a:r>
          </a:p>
          <a:p>
            <a:pPr lvl="1"/>
            <a:r>
              <a:rPr lang="ru-RU" noProof="0" dirty="0" smtClean="0"/>
              <a:t>Второй уровень</a:t>
            </a:r>
          </a:p>
          <a:p>
            <a:pPr lvl="2"/>
            <a:r>
              <a:rPr lang="ru-RU" noProof="0" dirty="0" smtClean="0"/>
              <a:t>Третий уровень</a:t>
            </a:r>
          </a:p>
          <a:p>
            <a:pPr lvl="3"/>
            <a:r>
              <a:rPr lang="ru-RU" noProof="0" dirty="0" smtClean="0"/>
              <a:t>Четвертый уровень</a:t>
            </a:r>
          </a:p>
          <a:p>
            <a:pPr lvl="4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036EE-9F9B-4645-9A05-CCFE7BAB8F24}" type="datetimeFigureOut">
              <a:rPr lang="ru-RU" noProof="0" smtClean="0"/>
              <a:t>25/4/16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FE0E7-42F2-48EF-A42B-89FBE59931B2}" type="slidenum">
              <a:rPr lang="ru-RU" noProof="0" smtClean="0"/>
              <a:t>‹Nr.›</a:t>
            </a:fld>
            <a:endParaRPr lang="ru-R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12000"/>
    </mc:Choice>
    <mc:Fallback xmlns="">
      <p:transition xmlns:p14="http://schemas.microsoft.com/office/powerpoint/2010/main" advClick="0" advTm="12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Alfresco &amp; Machine </a:t>
            </a:r>
            <a:r>
              <a:rPr lang="es-ES" dirty="0" err="1" smtClean="0"/>
              <a:t>Learning</a:t>
            </a:r>
            <a:r>
              <a:rPr lang="es-ES" dirty="0"/>
              <a:t>: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perfect</a:t>
            </a:r>
            <a:r>
              <a:rPr lang="es-ES" dirty="0"/>
              <a:t> </a:t>
            </a:r>
            <a:r>
              <a:rPr lang="es-ES" dirty="0" err="1"/>
              <a:t>combination</a:t>
            </a:r>
            <a:r>
              <a:rPr lang="es-ES" dirty="0"/>
              <a:t> :-)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Cristina Martín Ruiz</a:t>
            </a:r>
          </a:p>
          <a:p>
            <a:r>
              <a:rPr lang="en-US" dirty="0" smtClean="0"/>
              <a:t>CCO @ </a:t>
            </a:r>
            <a:r>
              <a:rPr lang="en-US" dirty="0" err="1" smtClean="0"/>
              <a:t>Venzia</a:t>
            </a:r>
            <a:r>
              <a:rPr lang="en-US" dirty="0" smtClean="0"/>
              <a:t> IT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60"/>
    </mc:Choice>
    <mc:Fallback>
      <p:transition xmlns:p14="http://schemas.microsoft.com/office/powerpoint/2010/main" advTm="100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28728" y="4572008"/>
            <a:ext cx="7391744" cy="1571636"/>
          </a:xfrm>
        </p:spPr>
        <p:txBody>
          <a:bodyPr>
            <a:normAutofit/>
          </a:bodyPr>
          <a:lstStyle/>
          <a:p>
            <a:r>
              <a:rPr lang="en-US" dirty="0" smtClean="0"/>
              <a:t>Thank you very much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Cristina Martín Ruiz &amp; </a:t>
            </a:r>
            <a:r>
              <a:rPr lang="en-US" dirty="0" err="1" smtClean="0"/>
              <a:t>Venzia</a:t>
            </a:r>
            <a:r>
              <a:rPr lang="en-US" dirty="0" smtClean="0"/>
              <a:t> IT Team!!</a:t>
            </a:r>
            <a:endParaRPr lang="en-US" dirty="0"/>
          </a:p>
        </p:txBody>
      </p:sp>
      <p:pic>
        <p:nvPicPr>
          <p:cNvPr id="5" name="Imagen 4" descr="ben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700808"/>
            <a:ext cx="2536056" cy="26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1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529"/>
    </mc:Choice>
    <mc:Fallback>
      <p:transition xmlns:p14="http://schemas.microsoft.com/office/powerpoint/2010/main" advTm="35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sz="4000" dirty="0" err="1" smtClean="0"/>
              <a:t>What</a:t>
            </a:r>
            <a:r>
              <a:rPr lang="es-ES" sz="4000" dirty="0" smtClean="0"/>
              <a:t> </a:t>
            </a:r>
            <a:r>
              <a:rPr lang="es-ES" sz="4000" dirty="0" err="1"/>
              <a:t>is</a:t>
            </a:r>
            <a:r>
              <a:rPr lang="es-ES" sz="4000" dirty="0"/>
              <a:t> </a:t>
            </a:r>
            <a:r>
              <a:rPr lang="es-ES" sz="4000" dirty="0" smtClean="0"/>
              <a:t>Alfresco </a:t>
            </a:r>
            <a:r>
              <a:rPr lang="es-ES" sz="4000" dirty="0"/>
              <a:t>?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223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"/>
    </mc:Choice>
    <mc:Fallback>
      <p:transition xmlns:p14="http://schemas.microsoft.com/office/powerpoint/2010/main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Marcador de contenido 4" descr="seriously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8" r="780" b="3300"/>
          <a:stretch/>
        </p:blipFill>
        <p:spPr/>
      </p:pic>
    </p:spTree>
    <p:extLst>
      <p:ext uri="{BB962C8B-B14F-4D97-AF65-F5344CB8AC3E}">
        <p14:creationId xmlns:p14="http://schemas.microsoft.com/office/powerpoint/2010/main" val="62073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07"/>
    </mc:Choice>
    <mc:Fallback>
      <p:transition xmlns:p14="http://schemas.microsoft.com/office/powerpoint/2010/main" advTm="240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“Machine </a:t>
            </a:r>
            <a:r>
              <a:rPr lang="es-ES" dirty="0" err="1"/>
              <a:t>Learning</a:t>
            </a:r>
            <a:r>
              <a:rPr lang="es-ES" dirty="0" smtClean="0"/>
              <a:t>”?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s-IS" dirty="0" smtClean="0"/>
          </a:p>
          <a:p>
            <a:pPr marL="0" indent="0" algn="ctr">
              <a:lnSpc>
                <a:spcPct val="100000"/>
              </a:lnSpc>
              <a:buNone/>
            </a:pPr>
            <a:endParaRPr lang="es-ES" b="1" dirty="0" smtClean="0">
              <a:solidFill>
                <a:srgbClr val="000000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s-ES" b="1" dirty="0" smtClean="0">
                <a:solidFill>
                  <a:srgbClr val="000000"/>
                </a:solidFill>
              </a:rPr>
              <a:t>“</a:t>
            </a:r>
            <a:r>
              <a:rPr lang="es-ES" b="1" dirty="0" err="1">
                <a:solidFill>
                  <a:srgbClr val="000000"/>
                </a:solidFill>
              </a:rPr>
              <a:t>Ability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to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learn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without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being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explicitly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programmed</a:t>
            </a:r>
            <a:r>
              <a:rPr lang="es-ES" dirty="0">
                <a:solidFill>
                  <a:srgbClr val="000000"/>
                </a:solidFill>
              </a:rPr>
              <a:t>"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090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862"/>
    </mc:Choice>
    <mc:Fallback>
      <p:transition xmlns:p14="http://schemas.microsoft.com/office/powerpoint/2010/main" advTm="208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0040" y="714240"/>
            <a:ext cx="8229240" cy="99972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5" name="TextShape 2"/>
          <p:cNvSpPr txBox="1"/>
          <p:nvPr/>
        </p:nvSpPr>
        <p:spPr>
          <a:xfrm>
            <a:off x="899592" y="2132856"/>
            <a:ext cx="2777924" cy="32759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 err="1" smtClean="0">
                <a:solidFill>
                  <a:srgbClr val="000000"/>
                </a:solidFill>
                <a:latin typeface="Calibri"/>
              </a:rPr>
              <a:t>The</a:t>
            </a:r>
            <a:r>
              <a:rPr lang="ru-RU" sz="24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libri"/>
              </a:rPr>
              <a:t>new</a:t>
            </a:r>
            <a:r>
              <a:rPr lang="ru-RU" sz="2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Calibri"/>
              </a:rPr>
              <a:t>big</a:t>
            </a:r>
            <a:r>
              <a:rPr lang="ru-RU" sz="2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latin typeface="Calibri"/>
              </a:rPr>
              <a:t>trend</a:t>
            </a:r>
            <a:r>
              <a:rPr lang="es-ES_tradnl" sz="2400" dirty="0" smtClean="0">
                <a:solidFill>
                  <a:srgbClr val="000000"/>
                </a:solidFill>
                <a:latin typeface="Calibri"/>
              </a:rPr>
              <a:t>: </a:t>
            </a:r>
            <a:r>
              <a:rPr lang="es-ES_tradnl" sz="2400" dirty="0" smtClean="0"/>
              <a:t>O</a:t>
            </a:r>
            <a:r>
              <a:rPr lang="ru-RU" sz="2400" dirty="0" err="1" smtClean="0"/>
              <a:t>ne</a:t>
            </a:r>
            <a:r>
              <a:rPr lang="ru-RU" sz="2400" dirty="0" smtClean="0">
                <a:solidFill>
                  <a:srgbClr val="000000"/>
                </a:solidFill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</a:rPr>
              <a:t>step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</a:rPr>
              <a:t>closer</a:t>
            </a:r>
            <a:r>
              <a:rPr lang="ru-RU" sz="2400" dirty="0" smtClean="0">
                <a:solidFill>
                  <a:srgbClr val="000000"/>
                </a:solidFill>
              </a:rPr>
              <a:t> </a:t>
            </a:r>
            <a:r>
              <a:rPr lang="ru-RU" sz="2400" dirty="0" err="1">
                <a:solidFill>
                  <a:srgbClr val="000000"/>
                </a:solidFill>
              </a:rPr>
              <a:t>to</a:t>
            </a:r>
            <a:r>
              <a:rPr lang="ru-RU" sz="2400" dirty="0">
                <a:solidFill>
                  <a:srgbClr val="000000"/>
                </a:solidFill>
              </a:rPr>
              <a:t> </a:t>
            </a:r>
            <a:r>
              <a:rPr lang="ru-RU" sz="2400" dirty="0" err="1">
                <a:solidFill>
                  <a:srgbClr val="000000"/>
                </a:solidFill>
              </a:rPr>
              <a:t>real</a:t>
            </a:r>
            <a:r>
              <a:rPr lang="ru-RU" sz="2400" dirty="0">
                <a:solidFill>
                  <a:srgbClr val="000000"/>
                </a:solidFill>
              </a:rPr>
              <a:t> </a:t>
            </a:r>
            <a:r>
              <a:rPr lang="ru-RU" sz="2400" dirty="0" smtClean="0">
                <a:solidFill>
                  <a:srgbClr val="000000"/>
                </a:solidFill>
              </a:rPr>
              <a:t>AI</a:t>
            </a:r>
            <a:r>
              <a:rPr lang="es-ES_tradnl" sz="2400" dirty="0" smtClean="0">
                <a:solidFill>
                  <a:srgbClr val="000000"/>
                </a:solidFill>
              </a:rPr>
              <a:t> </a:t>
            </a:r>
            <a:r>
              <a:rPr lang="es-ES_tradnl" sz="2400" dirty="0" err="1" smtClean="0">
                <a:solidFill>
                  <a:srgbClr val="000000"/>
                </a:solidFill>
              </a:rPr>
              <a:t>with</a:t>
            </a:r>
            <a:r>
              <a:rPr lang="es-ES_tradnl" sz="2400" dirty="0">
                <a:solidFill>
                  <a:srgbClr val="000000"/>
                </a:solidFill>
              </a:rPr>
              <a:t> </a:t>
            </a:r>
            <a:r>
              <a:rPr lang="es-ES_tradnl" sz="2400" dirty="0" smtClean="0">
                <a:solidFill>
                  <a:srgbClr val="000000"/>
                </a:solidFill>
              </a:rPr>
              <a:t>ML:</a:t>
            </a:r>
          </a:p>
          <a:p>
            <a:pPr>
              <a:lnSpc>
                <a:spcPct val="100000"/>
              </a:lnSpc>
            </a:pPr>
            <a:endParaRPr lang="es-ES_tradnl" sz="2000" dirty="0" smtClean="0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s-ES_tradnl" sz="2400" b="1" i="1" dirty="0" smtClean="0">
                <a:solidFill>
                  <a:srgbClr val="000000"/>
                </a:solidFill>
                <a:latin typeface="Calibri"/>
              </a:rPr>
              <a:t>Wide</a:t>
            </a:r>
            <a:r>
              <a:rPr lang="ru-RU" sz="2400" b="1" i="1" dirty="0" smtClean="0">
                <a:solidFill>
                  <a:srgbClr val="000000"/>
                </a:solidFill>
                <a:latin typeface="Calibri"/>
              </a:rPr>
              <a:t> </a:t>
            </a:r>
            <a:endParaRPr lang="es-ES_tradnl" sz="2400" b="1" i="1" dirty="0" smtClean="0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s-ES_tradnl" sz="2400" b="1" i="1" dirty="0" smtClean="0">
                <a:solidFill>
                  <a:srgbClr val="000000"/>
                </a:solidFill>
                <a:latin typeface="Calibri"/>
              </a:rPr>
              <a:t>P</a:t>
            </a:r>
            <a:r>
              <a:rPr lang="ru-RU" sz="2400" b="1" i="1" dirty="0" err="1" smtClean="0">
                <a:solidFill>
                  <a:srgbClr val="000000"/>
                </a:solidFill>
                <a:latin typeface="Calibri"/>
              </a:rPr>
              <a:t>owerful</a:t>
            </a:r>
            <a:r>
              <a:rPr lang="ru-RU" sz="2400" b="1" i="1" dirty="0" smtClean="0">
                <a:solidFill>
                  <a:srgbClr val="000000"/>
                </a:solidFill>
                <a:latin typeface="Calibri"/>
              </a:rPr>
              <a:t> </a:t>
            </a:r>
            <a:endParaRPr lang="es-ES_tradnl" sz="2400" b="1" i="1" dirty="0" smtClean="0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s-ES_tradnl" sz="2400" b="1" i="1" dirty="0" smtClean="0">
                <a:solidFill>
                  <a:srgbClr val="000000"/>
                </a:solidFill>
                <a:latin typeface="Calibri"/>
              </a:rPr>
              <a:t>F</a:t>
            </a:r>
            <a:r>
              <a:rPr lang="ru-RU" sz="2400" b="1" i="1" dirty="0" err="1" smtClean="0">
                <a:solidFill>
                  <a:srgbClr val="000000"/>
                </a:solidFill>
                <a:latin typeface="Calibri"/>
              </a:rPr>
              <a:t>ast</a:t>
            </a:r>
            <a:r>
              <a:rPr lang="ru-RU" sz="2400" b="1" i="1" dirty="0" smtClean="0">
                <a:solidFill>
                  <a:srgbClr val="000000"/>
                </a:solidFill>
                <a:latin typeface="Calibri"/>
              </a:rPr>
              <a:t> </a:t>
            </a:r>
            <a:endParaRPr lang="es-ES_tradnl" sz="2400" b="1" i="1" dirty="0" smtClean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Imagen 5"/>
          <p:cNvPicPr/>
          <p:nvPr/>
        </p:nvPicPr>
        <p:blipFill>
          <a:blip r:embed="rId2"/>
          <a:stretch>
            <a:fillRect/>
          </a:stretch>
        </p:blipFill>
        <p:spPr>
          <a:xfrm>
            <a:off x="3923928" y="2060848"/>
            <a:ext cx="4235631" cy="2998461"/>
          </a:xfrm>
          <a:prstGeom prst="rect">
            <a:avLst/>
          </a:prstGeom>
          <a:ln>
            <a:noFill/>
          </a:ln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00034" y="714356"/>
            <a:ext cx="8229600" cy="100013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dirty="0" err="1">
                <a:solidFill>
                  <a:srgbClr val="000000"/>
                </a:solidFill>
              </a:rPr>
              <a:t>Deep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Learning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58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0091"/>
    </mc:Choice>
    <mc:Fallback>
      <p:transition xmlns:p14="http://schemas.microsoft.com/office/powerpoint/2010/main" advTm="60091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" sz="4000" dirty="0" err="1" smtClean="0">
                <a:solidFill>
                  <a:schemeClr val="accent2"/>
                </a:solidFill>
              </a:rPr>
              <a:t>Have</a:t>
            </a:r>
            <a:r>
              <a:rPr lang="es-ES" sz="4000" dirty="0" smtClean="0">
                <a:solidFill>
                  <a:schemeClr val="accent2"/>
                </a:solidFill>
              </a:rPr>
              <a:t> </a:t>
            </a:r>
            <a:r>
              <a:rPr lang="es-ES" sz="4000" dirty="0" err="1" smtClean="0">
                <a:solidFill>
                  <a:schemeClr val="accent2"/>
                </a:solidFill>
              </a:rPr>
              <a:t>fun</a:t>
            </a:r>
            <a:r>
              <a:rPr lang="es-ES" sz="4000" dirty="0" smtClean="0">
                <a:solidFill>
                  <a:schemeClr val="accent2"/>
                </a:solidFill>
              </a:rPr>
              <a:t>!</a:t>
            </a:r>
          </a:p>
        </p:txBody>
      </p:sp>
      <p:pic>
        <p:nvPicPr>
          <p:cNvPr id="4" name="Imagen 3" descr="Melissa-and-Doug-10572-Stacking-Train-4_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636912"/>
            <a:ext cx="390854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4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90"/>
    </mc:Choice>
    <mc:Fallback>
      <p:transition xmlns:p14="http://schemas.microsoft.com/office/powerpoint/2010/main" advTm="179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r>
              <a:rPr lang="en-US" sz="4800" dirty="0" smtClean="0"/>
              <a:t>How is working?</a:t>
            </a:r>
          </a:p>
        </p:txBody>
      </p:sp>
    </p:spTree>
    <p:extLst>
      <p:ext uri="{BB962C8B-B14F-4D97-AF65-F5344CB8AC3E}">
        <p14:creationId xmlns:p14="http://schemas.microsoft.com/office/powerpoint/2010/main" val="255895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39"/>
    </mc:Choice>
    <mc:Fallback>
      <p:transition xmlns:p14="http://schemas.microsoft.com/office/powerpoint/2010/main" advTm="20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45232" y="1857365"/>
            <a:ext cx="3322712" cy="414340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s-ES_tradnl" sz="2600" dirty="0" smtClean="0"/>
          </a:p>
          <a:p>
            <a:pPr marL="0" indent="0">
              <a:buNone/>
            </a:pPr>
            <a:r>
              <a:rPr lang="ru-RU" sz="2600" dirty="0" smtClean="0"/>
              <a:t>Alfresco </a:t>
            </a:r>
            <a:r>
              <a:rPr lang="ru-RU" sz="2600" dirty="0"/>
              <a:t>AMP </a:t>
            </a:r>
            <a:r>
              <a:rPr lang="ru-RU" sz="2600" dirty="0" err="1"/>
              <a:t>module</a:t>
            </a:r>
            <a:r>
              <a:rPr lang="ru-RU" sz="2600" dirty="0"/>
              <a:t> </a:t>
            </a:r>
            <a:r>
              <a:rPr lang="ru-RU" sz="2600" dirty="0" smtClean="0"/>
              <a:t>:</a:t>
            </a:r>
            <a:r>
              <a:rPr lang="es-ES_tradnl" sz="2600" dirty="0" smtClean="0"/>
              <a:t/>
            </a:r>
            <a:br>
              <a:rPr lang="es-ES_tradnl" sz="2600" dirty="0" smtClean="0"/>
            </a:br>
            <a:r>
              <a:rPr lang="ru-RU" sz="2600" dirty="0" smtClean="0"/>
              <a:t>-</a:t>
            </a:r>
            <a:r>
              <a:rPr lang="ru-RU" sz="2600" dirty="0" err="1"/>
              <a:t>Image</a:t>
            </a:r>
            <a:r>
              <a:rPr lang="ru-RU" sz="2600" dirty="0"/>
              <a:t> </a:t>
            </a:r>
            <a:r>
              <a:rPr lang="ru-RU" sz="2600" dirty="0" err="1"/>
              <a:t>and</a:t>
            </a:r>
            <a:r>
              <a:rPr lang="ru-RU" sz="2600" dirty="0"/>
              <a:t> </a:t>
            </a:r>
            <a:r>
              <a:rPr lang="ru-RU" sz="2600" dirty="0" err="1"/>
              <a:t>Video</a:t>
            </a:r>
            <a:r>
              <a:rPr lang="ru-RU" sz="2600" dirty="0"/>
              <a:t> </a:t>
            </a:r>
            <a:r>
              <a:rPr lang="ru-RU" sz="2600" dirty="0" err="1"/>
              <a:t>classification</a:t>
            </a:r>
            <a:r>
              <a:rPr lang="ru-RU" sz="2600" dirty="0"/>
              <a:t> </a:t>
            </a:r>
            <a:r>
              <a:rPr lang="ru-RU" sz="2600" dirty="0" err="1"/>
              <a:t>custom</a:t>
            </a:r>
            <a:r>
              <a:rPr lang="ru-RU" sz="2600" dirty="0"/>
              <a:t> </a:t>
            </a:r>
            <a:r>
              <a:rPr lang="ru-RU" sz="2600" dirty="0" err="1"/>
              <a:t>action</a:t>
            </a:r>
            <a:r>
              <a:rPr lang="ru-RU" sz="2600" dirty="0"/>
              <a:t> </a:t>
            </a:r>
            <a:r>
              <a:rPr lang="ru-RU" sz="2600" dirty="0" err="1"/>
              <a:t>and</a:t>
            </a:r>
            <a:r>
              <a:rPr lang="ru-RU" sz="2600" dirty="0"/>
              <a:t>/</a:t>
            </a:r>
            <a:r>
              <a:rPr lang="ru-RU" sz="2600" dirty="0" err="1"/>
              <a:t>or</a:t>
            </a:r>
            <a:r>
              <a:rPr lang="ru-RU" sz="2600" dirty="0"/>
              <a:t> </a:t>
            </a:r>
            <a:r>
              <a:rPr lang="ru-RU" sz="2600" dirty="0" err="1"/>
              <a:t>behaviour</a:t>
            </a:r>
            <a:r>
              <a:rPr lang="ru-RU" sz="2600" dirty="0" smtClean="0"/>
              <a:t>.</a:t>
            </a:r>
            <a:r>
              <a:rPr lang="es-ES_tradnl" sz="2600" dirty="0" smtClean="0"/>
              <a:t/>
            </a:r>
            <a:br>
              <a:rPr lang="es-ES_tradnl" sz="2600" dirty="0" smtClean="0"/>
            </a:br>
            <a:endParaRPr lang="es-ES_tradnl" sz="2600" dirty="0" smtClean="0"/>
          </a:p>
          <a:p>
            <a:pPr marL="0" indent="0">
              <a:buNone/>
            </a:pPr>
            <a:r>
              <a:rPr lang="ru-RU" sz="2600" dirty="0" err="1"/>
              <a:t>Venzia</a:t>
            </a:r>
            <a:r>
              <a:rPr lang="ru-RU" sz="2600" dirty="0"/>
              <a:t> ML </a:t>
            </a:r>
            <a:r>
              <a:rPr lang="ru-RU" sz="2600" dirty="0" err="1"/>
              <a:t>Server</a:t>
            </a:r>
            <a:r>
              <a:rPr lang="ru-RU" sz="2600" dirty="0"/>
              <a:t> </a:t>
            </a:r>
            <a:r>
              <a:rPr lang="ru-RU" sz="2600" dirty="0" smtClean="0"/>
              <a:t>:</a:t>
            </a:r>
            <a:r>
              <a:rPr lang="es-ES_tradnl" sz="2600" dirty="0" smtClean="0"/>
              <a:t/>
            </a:r>
            <a:br>
              <a:rPr lang="es-ES_tradnl" sz="2600" dirty="0" smtClean="0"/>
            </a:br>
            <a:r>
              <a:rPr lang="ru-RU" sz="2600" dirty="0" smtClean="0"/>
              <a:t>-</a:t>
            </a:r>
            <a:r>
              <a:rPr lang="ru-RU" sz="2600" dirty="0" err="1"/>
              <a:t>Model</a:t>
            </a:r>
            <a:r>
              <a:rPr lang="ru-RU" sz="2600" dirty="0"/>
              <a:t> </a:t>
            </a:r>
            <a:r>
              <a:rPr lang="ru-RU" sz="2600" dirty="0" err="1"/>
              <a:t>based</a:t>
            </a:r>
            <a:r>
              <a:rPr lang="ru-RU" sz="2600" dirty="0"/>
              <a:t> </a:t>
            </a:r>
            <a:r>
              <a:rPr lang="ru-RU" sz="2600" dirty="0" err="1"/>
              <a:t>for</a:t>
            </a:r>
            <a:r>
              <a:rPr lang="ru-RU" sz="2600" dirty="0"/>
              <a:t> </a:t>
            </a:r>
            <a:r>
              <a:rPr lang="ru-RU" sz="2600" dirty="0" err="1"/>
              <a:t>predict</a:t>
            </a:r>
            <a:r>
              <a:rPr lang="ru-RU" sz="2600" dirty="0"/>
              <a:t> &amp; </a:t>
            </a:r>
            <a:r>
              <a:rPr lang="ru-RU" sz="2600" dirty="0" err="1"/>
              <a:t>training</a:t>
            </a:r>
            <a:r>
              <a:rPr lang="ru-RU" sz="2600" dirty="0" smtClean="0"/>
              <a:t>.</a:t>
            </a:r>
            <a:r>
              <a:rPr lang="es-ES_tradnl" sz="2600" dirty="0" smtClean="0"/>
              <a:t/>
            </a:r>
            <a:br>
              <a:rPr lang="es-ES_tradnl" sz="2600" dirty="0" smtClean="0"/>
            </a:br>
            <a:r>
              <a:rPr lang="ru-RU" sz="2600" dirty="0" smtClean="0"/>
              <a:t>-</a:t>
            </a:r>
            <a:r>
              <a:rPr lang="ru-RU" sz="2600" dirty="0" err="1"/>
              <a:t>On</a:t>
            </a:r>
            <a:r>
              <a:rPr lang="ru-RU" sz="2600" dirty="0"/>
              <a:t> </a:t>
            </a:r>
            <a:r>
              <a:rPr lang="ru-RU" sz="2600" dirty="0" err="1"/>
              <a:t>top</a:t>
            </a:r>
            <a:r>
              <a:rPr lang="ru-RU" sz="2600" dirty="0"/>
              <a:t> </a:t>
            </a:r>
            <a:r>
              <a:rPr lang="ru-RU" sz="2600" dirty="0" err="1"/>
              <a:t>of</a:t>
            </a:r>
            <a:r>
              <a:rPr lang="ru-RU" sz="2600" dirty="0"/>
              <a:t> </a:t>
            </a:r>
            <a:r>
              <a:rPr lang="ru-RU" sz="2600" dirty="0" err="1"/>
              <a:t>Caffe</a:t>
            </a:r>
            <a:r>
              <a:rPr lang="ru-RU" sz="2600" dirty="0"/>
              <a:t> </a:t>
            </a:r>
            <a:r>
              <a:rPr lang="ru-RU" sz="2600" dirty="0" err="1"/>
              <a:t>framework</a:t>
            </a:r>
            <a:r>
              <a:rPr lang="ru-RU" sz="2600" dirty="0" smtClean="0"/>
              <a:t>.</a:t>
            </a:r>
            <a:r>
              <a:rPr lang="es-ES_tradnl" sz="2600" dirty="0" smtClean="0"/>
              <a:t/>
            </a:r>
            <a:br>
              <a:rPr lang="es-ES_tradnl" sz="2600" dirty="0" smtClean="0"/>
            </a:br>
            <a:endParaRPr lang="es-ES_tradnl" sz="2600" dirty="0" smtClean="0"/>
          </a:p>
          <a:p>
            <a:pPr marL="0" indent="0">
              <a:buNone/>
            </a:pPr>
            <a:r>
              <a:rPr lang="es-ES_tradnl" sz="2600" dirty="0" err="1"/>
              <a:t>Venzia</a:t>
            </a:r>
            <a:r>
              <a:rPr lang="es-ES_tradnl" sz="2600" dirty="0"/>
              <a:t> Video </a:t>
            </a:r>
            <a:r>
              <a:rPr lang="es-ES_tradnl" sz="2600" dirty="0" err="1"/>
              <a:t>Processing</a:t>
            </a:r>
            <a:r>
              <a:rPr lang="es-ES_tradnl" sz="2600" dirty="0"/>
              <a:t> </a:t>
            </a:r>
            <a:r>
              <a:rPr lang="es-ES_tradnl" sz="2600" dirty="0" err="1"/>
              <a:t>FFServer</a:t>
            </a:r>
            <a:r>
              <a:rPr lang="es-ES_tradnl" sz="2600" dirty="0"/>
              <a:t> </a:t>
            </a:r>
            <a:r>
              <a:rPr lang="es-ES_tradnl" sz="2600" dirty="0" smtClean="0"/>
              <a:t>:</a:t>
            </a:r>
            <a:br>
              <a:rPr lang="es-ES_tradnl" sz="2600" dirty="0" smtClean="0"/>
            </a:br>
            <a:r>
              <a:rPr lang="es-ES_tradnl" sz="2600" dirty="0" smtClean="0"/>
              <a:t>-</a:t>
            </a:r>
            <a:r>
              <a:rPr lang="es-ES_tradnl" sz="2600" dirty="0" err="1"/>
              <a:t>On</a:t>
            </a:r>
            <a:r>
              <a:rPr lang="es-ES_tradnl" sz="2600" dirty="0"/>
              <a:t> top of </a:t>
            </a:r>
            <a:r>
              <a:rPr lang="es-ES_tradnl" sz="2600" dirty="0" err="1"/>
              <a:t>FFmpeg</a:t>
            </a:r>
            <a:r>
              <a:rPr lang="es-ES_tradnl" sz="2600" dirty="0"/>
              <a:t>.</a:t>
            </a:r>
          </a:p>
          <a:p>
            <a:pPr marL="0" indent="0">
              <a:buNone/>
            </a:pPr>
            <a:endParaRPr lang="es-ES" sz="1600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04048" y="2379408"/>
            <a:ext cx="3333240" cy="2561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17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60"/>
    </mc:Choice>
    <mc:Fallback>
      <p:transition xmlns:p14="http://schemas.microsoft.com/office/powerpoint/2010/main" advTm="700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BeeCon-Video-Presentac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0" y="1772816"/>
            <a:ext cx="7366000" cy="4143375"/>
          </a:xfrm>
        </p:spPr>
      </p:pic>
    </p:spTree>
    <p:extLst>
      <p:ext uri="{BB962C8B-B14F-4D97-AF65-F5344CB8AC3E}">
        <p14:creationId xmlns:p14="http://schemas.microsoft.com/office/powerpoint/2010/main" val="277248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4240"/>
    </mc:Choice>
    <mc:Fallback>
      <p:transition xmlns:p14="http://schemas.microsoft.com/office/powerpoint/2010/main" advTm="12424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31" objId="4"/>
        <p14:stopEvt time="119601" objId="4"/>
        <p14:playEvt time="128524" objId="4"/>
        <p14:stopEvt time="133243" objId="4"/>
      </p14:showEvtLst>
    </p:ext>
  </p:extLst>
</p:sld>
</file>

<file path=ppt/theme/theme1.xml><?xml version="1.0" encoding="utf-8"?>
<a:theme xmlns:a="http://schemas.openxmlformats.org/drawingml/2006/main" name="BeeCon2016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BeeCon2016</Template>
  <TotalTime>2103</TotalTime>
  <Words>82</Words>
  <Application>Microsoft Macintosh PowerPoint</Application>
  <PresentationFormat>Presentación en pantalla (4:3)</PresentationFormat>
  <Paragraphs>25</Paragraphs>
  <Slides>10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BeeCon2016</vt:lpstr>
      <vt:lpstr>Alfresco &amp; Machine Learning: The perfect combination :-)</vt:lpstr>
      <vt:lpstr>Presentación de PowerPoint</vt:lpstr>
      <vt:lpstr>Presentación de PowerPoint</vt:lpstr>
      <vt:lpstr>What is “Machine Learning”?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>BeeCon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BeeCon 2016 Presentation Template</dc:title>
  <dc:subject/>
  <dc:creator>BeeCon</dc:creator>
  <cp:keywords/>
  <dc:description/>
  <cp:lastModifiedBy>Cristina Martín Ruiz</cp:lastModifiedBy>
  <cp:revision>51</cp:revision>
  <dcterms:created xsi:type="dcterms:W3CDTF">2016-02-21T21:42:29Z</dcterms:created>
  <dcterms:modified xsi:type="dcterms:W3CDTF">2016-04-25T18:16:58Z</dcterms:modified>
  <cp:category/>
</cp:coreProperties>
</file>